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8343F-E48B-4165-80B0-6B0490D626A3}" type="datetimeFigureOut">
              <a:rPr lang="en-US" smtClean="0"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B3313-ADCF-4A49-B3A7-64CFF4D165A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Title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By...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r>
              <a:rPr lang="en-AU" dirty="0" smtClean="0"/>
              <a:t>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Picture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r>
              <a:rPr lang="en-AU" dirty="0" smtClean="0"/>
              <a:t>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Picture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r>
              <a:rPr lang="en-AU" dirty="0" smtClean="0"/>
              <a:t>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Picture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r>
              <a:rPr lang="en-AU" dirty="0" smtClean="0"/>
              <a:t>Text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Picture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Title</vt:lpstr>
      <vt:lpstr>Text</vt:lpstr>
      <vt:lpstr>Text</vt:lpstr>
      <vt:lpstr>Text</vt:lpstr>
      <vt:lpstr>Text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IT&amp;S </dc:creator>
  <cp:lastModifiedBy>IT&amp;S </cp:lastModifiedBy>
  <cp:revision>1</cp:revision>
  <dcterms:created xsi:type="dcterms:W3CDTF">2009-04-06T06:52:40Z</dcterms:created>
  <dcterms:modified xsi:type="dcterms:W3CDTF">2009-04-06T06:54:06Z</dcterms:modified>
</cp:coreProperties>
</file>